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90" r:id="rId2"/>
    <p:sldId id="297" r:id="rId3"/>
    <p:sldId id="295" r:id="rId4"/>
    <p:sldId id="301" r:id="rId5"/>
    <p:sldId id="300" r:id="rId6"/>
    <p:sldId id="299" r:id="rId7"/>
    <p:sldId id="298" r:id="rId8"/>
    <p:sldId id="293" r:id="rId9"/>
    <p:sldId id="302" r:id="rId10"/>
    <p:sldId id="296" r:id="rId11"/>
    <p:sldId id="304" r:id="rId12"/>
    <p:sldId id="289" r:id="rId13"/>
    <p:sldId id="294" r:id="rId14"/>
    <p:sldId id="272" r:id="rId15"/>
    <p:sldId id="265" r:id="rId16"/>
    <p:sldId id="258" r:id="rId17"/>
    <p:sldId id="269" r:id="rId18"/>
    <p:sldId id="264" r:id="rId19"/>
    <p:sldId id="266" r:id="rId20"/>
    <p:sldId id="268" r:id="rId21"/>
    <p:sldId id="281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2260752-AC27-421F-A4FE-B82E47E161D1}">
          <p14:sldIdLst/>
        </p14:section>
        <p14:section name="Раздел без заголовка" id="{E364A723-7E59-4C7D-9557-90A1A853E510}">
          <p14:sldIdLst>
            <p14:sldId id="290"/>
            <p14:sldId id="297"/>
            <p14:sldId id="295"/>
            <p14:sldId id="301"/>
            <p14:sldId id="300"/>
            <p14:sldId id="299"/>
            <p14:sldId id="298"/>
            <p14:sldId id="293"/>
            <p14:sldId id="302"/>
            <p14:sldId id="296"/>
            <p14:sldId id="304"/>
            <p14:sldId id="289"/>
            <p14:sldId id="294"/>
            <p14:sldId id="272"/>
            <p14:sldId id="265"/>
            <p14:sldId id="258"/>
            <p14:sldId id="269"/>
            <p14:sldId id="264"/>
            <p14:sldId id="266"/>
            <p14:sldId id="268"/>
            <p14:sldId id="281"/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0DB7"/>
    <a:srgbClr val="FF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61" autoAdjust="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02DD8A-4D40-4781-BA36-74CAD8C9F291}" type="datetimeFigureOut">
              <a:rPr lang="ru-RU" smtClean="0"/>
              <a:t>01.01.2009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7BFAD5A-CE72-4602-96B9-B84F2E0A32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10" Type="http://schemas.openxmlformats.org/officeDocument/2006/relationships/image" Target="../media/image11.png"/><Relationship Id="rId4" Type="http://schemas.openxmlformats.org/officeDocument/2006/relationships/image" Target="../media/image85.jpeg"/><Relationship Id="rId9" Type="http://schemas.openxmlformats.org/officeDocument/2006/relationships/image" Target="../media/image9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9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673280" cy="113813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 Акция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«Количество свечек зависит 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dirty="0">
                <a:solidFill>
                  <a:srgbClr val="C00000"/>
                </a:solidFill>
              </a:rPr>
              <a:t>от тебя»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512" y="4365104"/>
            <a:ext cx="1784218" cy="220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135" y="2367956"/>
            <a:ext cx="1820057" cy="213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8579"/>
            <a:ext cx="1516732" cy="202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392884"/>
            <a:ext cx="3428013" cy="235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641" y="3933056"/>
            <a:ext cx="1851711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2360116" cy="276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1800200" cy="240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59734"/>
            <a:ext cx="1783718" cy="2378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973" y="3831169"/>
            <a:ext cx="2145364" cy="2860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43927"/>
            <a:ext cx="1783718" cy="2378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8476"/>
            <a:ext cx="1188132" cy="114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355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87" y="764704"/>
            <a:ext cx="3672408" cy="275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764704"/>
            <a:ext cx="3722638" cy="2614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87" y="3702354"/>
            <a:ext cx="3787474" cy="266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02354"/>
            <a:ext cx="3722638" cy="2621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481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525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/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/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/>
            </a:r>
            <a:br>
              <a:rPr lang="ru-RU" sz="2000" b="1" dirty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/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 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                                     </a:t>
            </a:r>
            <a:r>
              <a:rPr lang="ru-RU" sz="2400" b="1" dirty="0">
                <a:solidFill>
                  <a:srgbClr val="FFFF00"/>
                </a:solidFill>
              </a:rPr>
              <a:t/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/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>8 </a:t>
            </a:r>
            <a:r>
              <a:rPr lang="ru-RU" sz="1400" dirty="0">
                <a:solidFill>
                  <a:srgbClr val="00B0F0"/>
                </a:solidFill>
              </a:rPr>
              <a:t>сентября во всем мире отмечается</a:t>
            </a:r>
            <a:r>
              <a:rPr lang="ru-RU" sz="1400" dirty="0">
                <a:solidFill>
                  <a:srgbClr val="C00000"/>
                </a:solidFill>
              </a:rPr>
              <a:t/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 «</a:t>
            </a:r>
            <a:r>
              <a:rPr lang="ru-RU" sz="1400" b="1" dirty="0">
                <a:solidFill>
                  <a:srgbClr val="C00000"/>
                </a:solidFill>
              </a:rPr>
              <a:t>Международный день распространения грамотности»</a:t>
            </a:r>
            <a:r>
              <a:rPr lang="ru-RU" sz="1400" dirty="0">
                <a:solidFill>
                  <a:srgbClr val="C00000"/>
                </a:solidFill>
              </a:rPr>
              <a:t>. </a:t>
            </a:r>
            <a:r>
              <a:rPr lang="ru-RU" sz="1400" dirty="0" smtClean="0">
                <a:solidFill>
                  <a:srgbClr val="C00000"/>
                </a:solidFill>
              </a:rPr>
              <a:t/>
            </a:r>
            <a:br>
              <a:rPr lang="ru-RU" sz="1400" dirty="0" smtClean="0">
                <a:solidFill>
                  <a:srgbClr val="C0000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>Сегодня </a:t>
            </a:r>
            <a:r>
              <a:rPr lang="ru-RU" sz="1400" dirty="0">
                <a:solidFill>
                  <a:srgbClr val="00B0F0"/>
                </a:solidFill>
              </a:rPr>
              <a:t>в нашей школе прошла  тест-акция </a:t>
            </a:r>
            <a:r>
              <a:rPr lang="ru-RU" sz="1400" dirty="0" smtClean="0">
                <a:solidFill>
                  <a:srgbClr val="00B0F0"/>
                </a:solidFill>
              </a:rPr>
              <a:t/>
            </a:r>
            <a:br>
              <a:rPr lang="ru-RU" sz="1400" dirty="0" smtClean="0">
                <a:solidFill>
                  <a:srgbClr val="00B0F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>«</a:t>
            </a:r>
            <a:r>
              <a:rPr lang="ru-RU" sz="1400" dirty="0">
                <a:solidFill>
                  <a:srgbClr val="00B0F0"/>
                </a:solidFill>
              </a:rPr>
              <a:t>Проверь свою грамотность».</a:t>
            </a:r>
            <a:br>
              <a:rPr lang="ru-RU" sz="1400" dirty="0">
                <a:solidFill>
                  <a:srgbClr val="00B0F0"/>
                </a:solidFill>
              </a:rPr>
            </a:br>
            <a:r>
              <a:rPr lang="ru-RU" sz="1400" dirty="0">
                <a:solidFill>
                  <a:srgbClr val="00B0F0"/>
                </a:solidFill>
              </a:rPr>
              <a:t>Ученики активно проверяли свои </a:t>
            </a:r>
            <a:r>
              <a:rPr lang="ru-RU" sz="1400" dirty="0" smtClean="0">
                <a:solidFill>
                  <a:srgbClr val="00B0F0"/>
                </a:solidFill>
              </a:rPr>
              <a:t>знания</a:t>
            </a:r>
            <a:endParaRPr lang="ru-RU" sz="1400" dirty="0">
              <a:solidFill>
                <a:srgbClr val="00B0F0"/>
              </a:solidFill>
            </a:endParaRPr>
          </a:p>
        </p:txBody>
      </p:sp>
      <p:pic>
        <p:nvPicPr>
          <p:cNvPr id="4099" name="Picture 3" descr="C:\Users\BK_School\Desktop\DSC023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39"/>
            <a:ext cx="4680520" cy="397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741" y="1467271"/>
            <a:ext cx="364665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327525"/>
            <a:ext cx="18526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97" y="260648"/>
            <a:ext cx="853282" cy="82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64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Акция «Люби свою страну, Родину, на которой ты живешь!», </a:t>
            </a:r>
            <a:br>
              <a:rPr lang="ru-RU" sz="1600" b="1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приуроченную к празднованию </a:t>
            </a: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>30-летии </a:t>
            </a:r>
            <a:r>
              <a:rPr lang="ru-RU" sz="1600" b="1" dirty="0">
                <a:solidFill>
                  <a:srgbClr val="FF0000"/>
                </a:solidFill>
              </a:rPr>
              <a:t>республиканской общественной</a:t>
            </a:r>
            <a:br>
              <a:rPr lang="ru-RU" sz="1600" b="1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 организации «Союз наследников Татарстан».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1767993" cy="204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400" y="1340768"/>
            <a:ext cx="3965768" cy="297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47" y="1340768"/>
            <a:ext cx="2444708" cy="2627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89040"/>
            <a:ext cx="19939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462" y="3789040"/>
            <a:ext cx="2066925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47" y="4379381"/>
            <a:ext cx="22860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618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F0"/>
                </a:solidFill>
              </a:rPr>
              <a:t>Флешмоб</a:t>
            </a:r>
            <a:r>
              <a:rPr lang="ru-RU" b="1" dirty="0" smtClean="0"/>
              <a:t>            </a:t>
            </a:r>
            <a:r>
              <a:rPr lang="ru-RU" sz="2400" b="1" dirty="0" smtClean="0">
                <a:solidFill>
                  <a:srgbClr val="FF0000"/>
                </a:solidFill>
              </a:rPr>
              <a:t>мы за ЗОЖ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00200"/>
            <a:ext cx="338437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00199"/>
            <a:ext cx="3096344" cy="478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43192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174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         Наши проекты, конкурсы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264" y="980728"/>
            <a:ext cx="326436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524" y="908720"/>
            <a:ext cx="2053689" cy="273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16003"/>
            <a:ext cx="2361974" cy="2379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BK_School_Bibl\Desktop\IMG-20190430-WA002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35" y="1268760"/>
            <a:ext cx="2967619" cy="24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13" y="3573016"/>
            <a:ext cx="3166567" cy="259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898" y="3849226"/>
            <a:ext cx="2512740" cy="2512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3192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609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994122"/>
          </a:xfrm>
        </p:spPr>
        <p:txBody>
          <a:bodyPr>
            <a:noAutofit/>
          </a:bodyPr>
          <a:lstStyle/>
          <a:p>
            <a:pPr algn="r"/>
            <a:r>
              <a:rPr lang="ru-RU" sz="4400" b="1" dirty="0" smtClean="0"/>
              <a:t>                                  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Классный час:</a:t>
            </a:r>
            <a:b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птиц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BK_School_Bibl\Desktop\IMG-20190403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86" y="3609020"/>
            <a:ext cx="3216356" cy="241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BK_School_Bibl\Desktop\IMG-20190403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591" y="834149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743" y="2924944"/>
            <a:ext cx="3446403" cy="2587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1653063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406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                Экологический праздник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«День Земли»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77024"/>
            <a:ext cx="2952328" cy="227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16064"/>
            <a:ext cx="2952328" cy="201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87890"/>
            <a:ext cx="3045491" cy="193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14359"/>
            <a:ext cx="3168352" cy="205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1" y="40261"/>
            <a:ext cx="143192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9703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619728" cy="64807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92D050"/>
                </a:solidFill>
              </a:rPr>
              <a:t>                                      ЭКО</a:t>
            </a:r>
            <a:r>
              <a:rPr lang="ru-RU" sz="2000" b="1" dirty="0" smtClean="0">
                <a:solidFill>
                  <a:srgbClr val="FF0000"/>
                </a:solidFill>
              </a:rPr>
              <a:t>ВЕСНА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                      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УБОРКА ТЕРРИТОРИЙ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304" y="1552386"/>
            <a:ext cx="3657600" cy="27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2141984" cy="214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20688"/>
            <a:ext cx="201622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79754"/>
            <a:ext cx="201622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664208"/>
            <a:ext cx="2042592" cy="204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14626"/>
            <a:ext cx="2833032" cy="17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763" y="4464339"/>
            <a:ext cx="2231389" cy="223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20411"/>
            <a:ext cx="2483768" cy="205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52"/>
            <a:ext cx="1575941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543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B0F0"/>
                </a:solidFill>
              </a:rPr>
              <a:t>         </a:t>
            </a:r>
            <a:br>
              <a:rPr lang="ru-RU" sz="2700" b="1" dirty="0" smtClean="0">
                <a:solidFill>
                  <a:srgbClr val="00B0F0"/>
                </a:solidFill>
              </a:rPr>
            </a:br>
            <a:r>
              <a:rPr lang="ru-RU" sz="2700" b="1" dirty="0">
                <a:solidFill>
                  <a:srgbClr val="00B0F0"/>
                </a:solidFill>
              </a:rPr>
              <a:t> </a:t>
            </a:r>
            <a:r>
              <a:rPr lang="ru-RU" sz="2700" b="1" dirty="0" smtClean="0">
                <a:solidFill>
                  <a:srgbClr val="00B0F0"/>
                </a:solidFill>
              </a:rPr>
              <a:t>       Рисунки нашей талантливой ученицы</a:t>
            </a:r>
            <a:r>
              <a:rPr lang="ru-RU" b="1" dirty="0" smtClean="0">
                <a:solidFill>
                  <a:srgbClr val="00B0F0"/>
                </a:solidFill>
              </a:rPr>
              <a:t/>
            </a:r>
            <a:br>
              <a:rPr lang="ru-RU" b="1" dirty="0" smtClean="0">
                <a:solidFill>
                  <a:srgbClr val="00B0F0"/>
                </a:solidFill>
              </a:rPr>
            </a:br>
            <a:r>
              <a:rPr lang="ru-RU" b="1" dirty="0" err="1" smtClean="0">
                <a:solidFill>
                  <a:srgbClr val="FF0000"/>
                </a:solidFill>
              </a:rPr>
              <a:t>Эко</a:t>
            </a:r>
            <a:r>
              <a:rPr lang="ru-RU" b="1" dirty="0" err="1" smtClean="0">
                <a:solidFill>
                  <a:srgbClr val="00B050"/>
                </a:solidFill>
              </a:rPr>
              <a:t>Весна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3672408" cy="30581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3657600" cy="3112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87445"/>
            <a:ext cx="4817867" cy="28693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0"/>
            <a:ext cx="1008112" cy="97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259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4334826" cy="10849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r>
              <a:rPr lang="ru-RU" sz="2000" b="1" dirty="0" smtClean="0">
                <a:solidFill>
                  <a:srgbClr val="C00000"/>
                </a:solidFill>
              </a:rPr>
              <a:t>В</a:t>
            </a:r>
            <a:r>
              <a:rPr lang="ru-RU" sz="1800" b="1" dirty="0" smtClean="0">
                <a:solidFill>
                  <a:srgbClr val="C00000"/>
                </a:solidFill>
              </a:rPr>
              <a:t>семирный день борьбы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 со </a:t>
            </a:r>
            <a:r>
              <a:rPr lang="ru-RU" sz="2000" b="1" dirty="0" smtClean="0">
                <a:solidFill>
                  <a:srgbClr val="C00000"/>
                </a:solidFill>
              </a:rPr>
              <a:t>СПИДОМ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BK_School_Bibl\Desktop\фото\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20787"/>
            <a:ext cx="3841503" cy="2877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C:\Users\BK_School_Bibl\Desktop\фото\Новая папка (2)\IMG-20201201-WA000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86" y="3573016"/>
            <a:ext cx="3465579" cy="2599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9" name="Picture 5" descr="C:\Users\BK_School_Bibl\Desktop\фото\Новая папка (2)\IMG-20201201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1339"/>
            <a:ext cx="3240360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69" y="0"/>
            <a:ext cx="1012114" cy="93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183" y="4437112"/>
            <a:ext cx="3007585" cy="1914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900" y="1916832"/>
            <a:ext cx="2296252" cy="22707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11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Классные часы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062974" cy="2587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117" y="4047920"/>
            <a:ext cx="3079279" cy="2621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965" y="1484784"/>
            <a:ext cx="3500592" cy="2625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517" y="4200320"/>
            <a:ext cx="3079279" cy="2621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039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4916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          Экологический фотоконкурс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5908">
            <a:off x="1080075" y="1102464"/>
            <a:ext cx="19442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919">
            <a:off x="6413878" y="4026689"/>
            <a:ext cx="1955565" cy="260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873793"/>
            <a:ext cx="2376264" cy="3802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1918">
            <a:off x="6373832" y="1320994"/>
            <a:ext cx="2365799" cy="321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9351">
            <a:off x="696164" y="3459398"/>
            <a:ext cx="2048640" cy="318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08720"/>
            <a:ext cx="2160240" cy="2435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379" y="3599563"/>
            <a:ext cx="2115658" cy="158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7" y="12616"/>
            <a:ext cx="1463497" cy="141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251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t-RU" sz="2400" b="1" dirty="0" smtClean="0">
                <a:solidFill>
                  <a:srgbClr val="00B050"/>
                </a:solidFill>
              </a:rPr>
              <a:t>         Облагораживаем пришкольный участок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43135"/>
            <a:ext cx="3888432" cy="4260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993" y="1988840"/>
            <a:ext cx="3429000" cy="3647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" y="260648"/>
            <a:ext cx="143192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907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51" y="152399"/>
            <a:ext cx="8064896" cy="74093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  <a:latin typeface="Cambria" pitchFamily="18" charset="0"/>
              </a:rPr>
              <a:t>Флешмоб</a:t>
            </a: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 «Спорт-альтернатива </a:t>
            </a:r>
            <a:b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пагубным привычкам!»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612" y="1350964"/>
            <a:ext cx="2874555" cy="2160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72" y="3933056"/>
            <a:ext cx="3359187" cy="2085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55474"/>
            <a:ext cx="2745447" cy="2058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029" y="1115285"/>
            <a:ext cx="2443167" cy="3295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17032"/>
            <a:ext cx="1848183" cy="2859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0" y="152399"/>
            <a:ext cx="1143744" cy="1105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384" y="4443742"/>
            <a:ext cx="2188812" cy="1851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284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24890">
            <a:off x="1574490" y="-22216"/>
            <a:ext cx="6471271" cy="84608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10DB7"/>
                </a:solidFill>
              </a:rPr>
              <a:t>      </a:t>
            </a:r>
            <a:br>
              <a:rPr lang="ru-RU" b="1" dirty="0" smtClean="0">
                <a:solidFill>
                  <a:srgbClr val="310DB7"/>
                </a:solidFill>
              </a:rPr>
            </a:br>
            <a:r>
              <a:rPr lang="en-US" sz="2800" b="1" dirty="0" smtClean="0">
                <a:solidFill>
                  <a:srgbClr val="310DB7"/>
                </a:solidFill>
              </a:rPr>
              <a:t>#</a:t>
            </a:r>
            <a:r>
              <a:rPr lang="ru-RU" sz="2800" b="1" dirty="0" smtClean="0">
                <a:solidFill>
                  <a:srgbClr val="310DB7"/>
                </a:solidFill>
              </a:rPr>
              <a:t>Я выбираю спорт</a:t>
            </a:r>
            <a:r>
              <a:rPr lang="en-US" sz="2800" b="1" dirty="0" smtClean="0">
                <a:solidFill>
                  <a:srgbClr val="310DB7"/>
                </a:solidFill>
              </a:rPr>
              <a:t> </a:t>
            </a:r>
            <a:r>
              <a:rPr lang="ru-RU" sz="2800" b="1" dirty="0" smtClean="0">
                <a:solidFill>
                  <a:srgbClr val="310DB7"/>
                </a:solidFill>
              </a:rPr>
              <a:t/>
            </a:r>
            <a:br>
              <a:rPr lang="ru-RU" sz="2800" b="1" dirty="0" smtClean="0">
                <a:solidFill>
                  <a:srgbClr val="310DB7"/>
                </a:solidFill>
              </a:rPr>
            </a:br>
            <a:endParaRPr lang="ru-RU" sz="2800" b="1" dirty="0">
              <a:solidFill>
                <a:srgbClr val="310DB7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61048"/>
            <a:ext cx="3334146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19" y="4077072"/>
            <a:ext cx="3126597" cy="2427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627" y="692696"/>
            <a:ext cx="2957290" cy="2847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18" y="908720"/>
            <a:ext cx="3079845" cy="3032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884262"/>
            <a:ext cx="2880320" cy="2109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15816" y="3702449"/>
            <a:ext cx="51125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310DB7"/>
              </a:solidFill>
            </a:endParaRPr>
          </a:p>
          <a:p>
            <a:endParaRPr lang="ru-RU" b="1" dirty="0">
              <a:solidFill>
                <a:srgbClr val="310DB7"/>
              </a:solidFill>
            </a:endParaRPr>
          </a:p>
          <a:p>
            <a:endParaRPr lang="ru-RU" b="1" dirty="0" smtClean="0">
              <a:solidFill>
                <a:srgbClr val="310DB7"/>
              </a:solidFill>
            </a:endParaRPr>
          </a:p>
          <a:p>
            <a:endParaRPr lang="ru-RU" b="1" dirty="0">
              <a:solidFill>
                <a:srgbClr val="310DB7"/>
              </a:solidFill>
            </a:endParaRPr>
          </a:p>
          <a:p>
            <a:endParaRPr lang="ru-RU" b="1" dirty="0" smtClean="0">
              <a:solidFill>
                <a:srgbClr val="310DB7"/>
              </a:solidFill>
            </a:endParaRPr>
          </a:p>
          <a:p>
            <a:endParaRPr lang="ru-RU" b="1" dirty="0">
              <a:solidFill>
                <a:srgbClr val="310DB7"/>
              </a:solidFill>
            </a:endParaRPr>
          </a:p>
          <a:p>
            <a:endParaRPr lang="ru-RU" b="1" dirty="0" smtClean="0">
              <a:solidFill>
                <a:srgbClr val="310DB7"/>
              </a:solidFill>
            </a:endParaRPr>
          </a:p>
          <a:p>
            <a:endParaRPr lang="ru-RU" b="1" dirty="0">
              <a:solidFill>
                <a:srgbClr val="310DB7"/>
              </a:solidFill>
            </a:endParaRPr>
          </a:p>
          <a:p>
            <a:r>
              <a:rPr lang="ru-RU" b="1" dirty="0" smtClean="0">
                <a:solidFill>
                  <a:srgbClr val="FF0066"/>
                </a:solidFill>
              </a:rPr>
              <a:t> </a:t>
            </a:r>
          </a:p>
          <a:p>
            <a:r>
              <a:rPr lang="ru-RU" b="1" dirty="0" smtClean="0">
                <a:solidFill>
                  <a:srgbClr val="FF0066"/>
                </a:solidFill>
              </a:rPr>
              <a:t>       </a:t>
            </a:r>
            <a:r>
              <a:rPr lang="en-US" b="1" dirty="0" smtClean="0">
                <a:solidFill>
                  <a:srgbClr val="FF0066"/>
                </a:solidFill>
              </a:rPr>
              <a:t>#</a:t>
            </a:r>
            <a:r>
              <a:rPr lang="ru-RU" b="1" dirty="0">
                <a:solidFill>
                  <a:srgbClr val="FF0066"/>
                </a:solidFill>
              </a:rPr>
              <a:t>курение вредит здоровью</a:t>
            </a:r>
            <a:endParaRPr lang="ru-RU" dirty="0">
              <a:solidFill>
                <a:srgbClr val="FF0066"/>
              </a:solidFill>
            </a:endParaRPr>
          </a:p>
        </p:txBody>
      </p:sp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816" y="2852936"/>
            <a:ext cx="2376264" cy="324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116343" y="5373215"/>
            <a:ext cx="20317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310DB7"/>
              </a:solidFill>
            </a:endParaRPr>
          </a:p>
          <a:p>
            <a:endParaRPr lang="ru-RU" b="1" dirty="0">
              <a:solidFill>
                <a:srgbClr val="310DB7"/>
              </a:solidFill>
            </a:endParaRPr>
          </a:p>
          <a:p>
            <a:endParaRPr lang="ru-RU" b="1" dirty="0" smtClean="0">
              <a:solidFill>
                <a:srgbClr val="310DB7"/>
              </a:solidFill>
            </a:endParaRPr>
          </a:p>
          <a:p>
            <a:endParaRPr lang="ru-RU" b="1" dirty="0">
              <a:solidFill>
                <a:srgbClr val="310DB7"/>
              </a:solidFill>
            </a:endParaRPr>
          </a:p>
          <a:p>
            <a:endParaRPr lang="ru-RU" b="1" dirty="0" smtClean="0">
              <a:solidFill>
                <a:srgbClr val="310DB7"/>
              </a:solidFill>
            </a:endParaRPr>
          </a:p>
          <a:p>
            <a:endParaRPr lang="ru-RU" b="1" dirty="0">
              <a:solidFill>
                <a:srgbClr val="310DB7"/>
              </a:solidFill>
            </a:endParaRPr>
          </a:p>
          <a:p>
            <a:endParaRPr lang="ru-RU" b="1" dirty="0" smtClean="0">
              <a:solidFill>
                <a:srgbClr val="310DB7"/>
              </a:solidFill>
            </a:endParaRPr>
          </a:p>
          <a:p>
            <a:endParaRPr lang="ru-RU" b="1" dirty="0">
              <a:solidFill>
                <a:srgbClr val="310DB7"/>
              </a:solidFill>
            </a:endParaRPr>
          </a:p>
          <a:p>
            <a:r>
              <a:rPr lang="ru-RU" b="1" dirty="0" smtClean="0">
                <a:solidFill>
                  <a:srgbClr val="FF0066"/>
                </a:solidFill>
              </a:rPr>
              <a:t> </a:t>
            </a:r>
          </a:p>
          <a:p>
            <a:r>
              <a:rPr lang="ru-RU" b="1" dirty="0" smtClean="0">
                <a:solidFill>
                  <a:srgbClr val="FF0066"/>
                </a:solidFill>
              </a:rPr>
              <a:t>       </a:t>
            </a:r>
            <a:endParaRPr lang="ru-RU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242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61139">
            <a:off x="442854" y="275346"/>
            <a:ext cx="5266928" cy="48654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310DB7"/>
                </a:solidFill>
              </a:rPr>
              <a:t>#</a:t>
            </a:r>
            <a:r>
              <a:rPr lang="ru-RU" sz="2800" b="1" dirty="0" smtClean="0">
                <a:solidFill>
                  <a:srgbClr val="310DB7"/>
                </a:solidFill>
              </a:rPr>
              <a:t>Всемирный день здоровья</a:t>
            </a:r>
            <a:endParaRPr lang="ru-RU" sz="2800" b="1" dirty="0">
              <a:solidFill>
                <a:srgbClr val="310DB7"/>
              </a:solidFill>
            </a:endParaRPr>
          </a:p>
        </p:txBody>
      </p:sp>
      <p:pic>
        <p:nvPicPr>
          <p:cNvPr id="2050" name="Picture 2" descr="C:\Users\BK_School_Bibl\Desktop\фото\Новая папка (2)\IMG-20200121-WA00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293096"/>
            <a:ext cx="2660782" cy="1995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751" y="4509120"/>
            <a:ext cx="2304256" cy="1900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20688"/>
            <a:ext cx="2232248" cy="2203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32" y="1340558"/>
            <a:ext cx="2899077" cy="2376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335" y="1051683"/>
            <a:ext cx="2880320" cy="2853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12976"/>
            <a:ext cx="2360058" cy="2360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06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 rot="20992078">
            <a:off x="518296" y="1037584"/>
            <a:ext cx="4828779" cy="1005058"/>
          </a:xfrm>
          <a:noFill/>
        </p:spPr>
        <p:txBody>
          <a:bodyPr/>
          <a:lstStyle/>
          <a:p>
            <a:r>
              <a:rPr lang="ru-RU" sz="2800" dirty="0">
                <a:solidFill>
                  <a:srgbClr val="C00000"/>
                </a:solidFill>
              </a:rPr>
              <a:t>Жизнь без </a:t>
            </a:r>
            <a:r>
              <a:rPr lang="ru-RU" sz="2800" dirty="0" smtClean="0">
                <a:solidFill>
                  <a:srgbClr val="C00000"/>
                </a:solidFill>
              </a:rPr>
              <a:t>наркотиков</a:t>
            </a:r>
          </a:p>
          <a:p>
            <a:r>
              <a:rPr lang="ru-RU" sz="2800" dirty="0" smtClean="0">
                <a:solidFill>
                  <a:srgbClr val="00B0F0"/>
                </a:solidFill>
              </a:rPr>
              <a:t>Акция «Наркотик -враг!</a:t>
            </a:r>
            <a:endParaRPr lang="ru-RU" sz="2800" dirty="0">
              <a:solidFill>
                <a:srgbClr val="00B0F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0848"/>
            <a:ext cx="3586377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3805325" cy="3054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1971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Акция  «Цени свою жизнь»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6672"/>
            <a:ext cx="2525018" cy="3112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56" y="4008692"/>
            <a:ext cx="3096344" cy="2322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8422"/>
            <a:ext cx="4320480" cy="24302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73103"/>
            <a:ext cx="2448272" cy="3271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56991"/>
            <a:ext cx="1882380" cy="3346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41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329" y="-1530"/>
            <a:ext cx="7859216" cy="106613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Акция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«Всемирный день улыбки»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BK_School_Bibl\Desktop\IMG-20201019-WA0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39"/>
          <a:stretch/>
        </p:blipFill>
        <p:spPr bwMode="auto">
          <a:xfrm>
            <a:off x="668047" y="2132856"/>
            <a:ext cx="2297477" cy="2199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C:\Users\BK_School_Bibl\Desktop\IMG-20201019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2576377" cy="2802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14" y="-1"/>
            <a:ext cx="1725798" cy="166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8" t="15901" r="6090" b="14201"/>
          <a:stretch/>
        </p:blipFill>
        <p:spPr bwMode="auto">
          <a:xfrm>
            <a:off x="3131840" y="4509120"/>
            <a:ext cx="2664296" cy="1867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8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927323">
            <a:off x="457046" y="-317409"/>
            <a:ext cx="7240110" cy="855949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Наши достижения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E:\Конкурс Безопасная школа 2021\Грамоты\Сделаем вместе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698" y="677110"/>
            <a:ext cx="2808312" cy="371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Конкурс Безопасная школа 2021\Грамоты\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2545766" cy="35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Конкурс Безопасная школа 2021\Грамоты\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237" y="3150912"/>
            <a:ext cx="267027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E:\Конкурс Безопасная школа 2021\Грамоты\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303" y="36065"/>
            <a:ext cx="2519420" cy="346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E:\Конкурс Безопасная школа 2021\Грамоты\image-17-11-21-12-4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894" y="4307698"/>
            <a:ext cx="1828287" cy="258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E:\Конкурс Безопасная школа 2021\Грамоты\image-17-11-21-12-47-1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92195"/>
            <a:ext cx="1660939" cy="234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E:\Конкурс Безопасная школа 2021\Грамоты\image-17-11-21-12-47-2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109" y="4231288"/>
            <a:ext cx="1774705" cy="251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120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17583283</TotalTime>
  <Words>80</Words>
  <Application>Microsoft Office PowerPoint</Application>
  <PresentationFormat>Экран (4:3)</PresentationFormat>
  <Paragraphs>41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  Акция  «Количество свечек зависит   только от тебя»</vt:lpstr>
      <vt:lpstr>          Всемирный день борьбы  со СПИДОМ</vt:lpstr>
      <vt:lpstr>Флешмоб «Спорт-альтернатива  пагубным привычкам!»</vt:lpstr>
      <vt:lpstr>       #Я выбираю спорт  </vt:lpstr>
      <vt:lpstr>#Всемирный день здоровья</vt:lpstr>
      <vt:lpstr>Презентация PowerPoint</vt:lpstr>
      <vt:lpstr>Акция  «Цени свою жизнь»</vt:lpstr>
      <vt:lpstr>          Акция  «Всемирный день улыбки»</vt:lpstr>
      <vt:lpstr>Наши достижения</vt:lpstr>
      <vt:lpstr>Презентация PowerPoint</vt:lpstr>
      <vt:lpstr>Презентация PowerPoint</vt:lpstr>
      <vt:lpstr>                                                     8 сентября во всем мире отмечается  «Международный день распространения грамотности».  Сегодня в нашей школе прошла  тест-акция  «Проверь свою грамотность». Ученики активно проверяли свои знания</vt:lpstr>
      <vt:lpstr>Акция «Люби свою страну, Родину, на которой ты живешь!»,  приуроченную к празднованию  30-летии республиканской общественной  организации «Союз наследников Татарстан». </vt:lpstr>
      <vt:lpstr>Флешмоб            мы за ЗОЖ</vt:lpstr>
      <vt:lpstr>         Наши проекты, конкурсы</vt:lpstr>
      <vt:lpstr>                                     Классный час: День птиц</vt:lpstr>
      <vt:lpstr>                Экологический праздник «День Земли»</vt:lpstr>
      <vt:lpstr>                                      ЭКОВЕСНА                         УБОРКА ТЕРРИТОРИЙ</vt:lpstr>
      <vt:lpstr>                  Рисунки нашей талантливой ученицы ЭкоВесна</vt:lpstr>
      <vt:lpstr>Классные часы</vt:lpstr>
      <vt:lpstr>          Экологический фотоконкурс</vt:lpstr>
      <vt:lpstr>         Облагораживаем пришкольный участок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Дружно сажаем  цветочную рассаду</dc:title>
  <dc:creator>BK_School_Bibl</dc:creator>
  <cp:lastModifiedBy>BK_School_Bibl</cp:lastModifiedBy>
  <cp:revision>80</cp:revision>
  <dcterms:created xsi:type="dcterms:W3CDTF">2019-04-01T08:02:24Z</dcterms:created>
  <dcterms:modified xsi:type="dcterms:W3CDTF">2008-12-31T21:05:55Z</dcterms:modified>
</cp:coreProperties>
</file>